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9" r:id="rId3"/>
    <p:sldId id="260" r:id="rId4"/>
    <p:sldId id="257" r:id="rId5"/>
    <p:sldId id="258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B8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363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718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990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8265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3509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4841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661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1840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8875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6982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2406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876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5875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33740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570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93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150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4882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83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111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464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511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2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369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11" Type="http://schemas.microsoft.com/office/2007/relationships/hdphoto" Target="../media/hdphoto6.wdp"/><Relationship Id="rId5" Type="http://schemas.microsoft.com/office/2007/relationships/hdphoto" Target="../media/hdphoto4.wdp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microsoft.com/office/2007/relationships/hdphoto" Target="../media/hdphoto5.wdp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/>
          <p:cNvSpPr/>
          <p:nvPr/>
        </p:nvSpPr>
        <p:spPr>
          <a:xfrm>
            <a:off x="46092" y="41123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tângulo: Cantos Arredondados 6"/>
          <p:cNvSpPr/>
          <p:nvPr/>
        </p:nvSpPr>
        <p:spPr>
          <a:xfrm>
            <a:off x="3275067" y="3429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1" y="98540"/>
            <a:ext cx="248016" cy="24548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94340" y="48786"/>
            <a:ext cx="576000" cy="35265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06" y="48713"/>
            <a:ext cx="576238" cy="352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134" y="5602593"/>
            <a:ext cx="499915" cy="512108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887" y="5804582"/>
            <a:ext cx="396274" cy="176799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87" y="5763408"/>
            <a:ext cx="280440" cy="268247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2291516" y="5727282"/>
            <a:ext cx="576000" cy="352654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62158" y="5726106"/>
            <a:ext cx="576238" cy="3528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247229" y="498323"/>
            <a:ext cx="2994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>
                  <a:innerShdw blurRad="114300">
                    <a:prstClr val="black"/>
                  </a:innerShdw>
                </a:effectLst>
                <a:uLnTx/>
                <a:uFillTx/>
                <a:latin typeface="Sui Generis Rg" panose="020B0605020204020004" pitchFamily="34" charset="0"/>
              </a:rPr>
              <a:t>Blocklet</a:t>
            </a:r>
          </a:p>
        </p:txBody>
      </p:sp>
      <p:sp>
        <p:nvSpPr>
          <p:cNvPr id="31" name="Elipse 30"/>
          <p:cNvSpPr/>
          <p:nvPr/>
        </p:nvSpPr>
        <p:spPr>
          <a:xfrm rot="17057251" flipH="1">
            <a:off x="3930042" y="2557331"/>
            <a:ext cx="1727123" cy="1389997"/>
          </a:xfrm>
          <a:prstGeom prst="ellipse">
            <a:avLst/>
          </a:prstGeom>
          <a:solidFill>
            <a:srgbClr val="F7CB38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Elipse 25"/>
          <p:cNvSpPr/>
          <p:nvPr/>
        </p:nvSpPr>
        <p:spPr>
          <a:xfrm rot="4542749">
            <a:off x="3276491" y="2916035"/>
            <a:ext cx="1621338" cy="603103"/>
          </a:xfrm>
          <a:prstGeom prst="ellipse">
            <a:avLst/>
          </a:prstGeom>
          <a:solidFill>
            <a:srgbClr val="DB4937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Elipse 28"/>
          <p:cNvSpPr/>
          <p:nvPr/>
        </p:nvSpPr>
        <p:spPr>
          <a:xfrm rot="17057251" flipH="1">
            <a:off x="4586306" y="2916035"/>
            <a:ext cx="1621338" cy="603103"/>
          </a:xfrm>
          <a:prstGeom prst="ellipse">
            <a:avLst/>
          </a:prstGeom>
          <a:solidFill>
            <a:srgbClr val="6F8FC7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3928617" y="2079473"/>
            <a:ext cx="1621338" cy="742950"/>
          </a:xfrm>
          <a:prstGeom prst="ellipse">
            <a:avLst/>
          </a:prstGeom>
          <a:solidFill>
            <a:srgbClr val="41B349"/>
          </a:solidFill>
          <a:ln w="635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7" name="Imagem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077492">
            <a:off x="3950028" y="3457252"/>
            <a:ext cx="576238" cy="352800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77754">
            <a:off x="4399162" y="3633254"/>
            <a:ext cx="576238" cy="352800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45246">
            <a:off x="3699951" y="3193918"/>
            <a:ext cx="576238" cy="352800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51234">
            <a:off x="3587655" y="2755781"/>
            <a:ext cx="576238" cy="352800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13143">
            <a:off x="3666487" y="2651306"/>
            <a:ext cx="576238" cy="352800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460388">
            <a:off x="4985089" y="3481964"/>
            <a:ext cx="576238" cy="352800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030366">
            <a:off x="5209574" y="3122066"/>
            <a:ext cx="576238" cy="352800"/>
          </a:xfrm>
          <a:prstGeom prst="rect">
            <a:avLst/>
          </a:prstGeom>
        </p:spPr>
      </p:pic>
      <p:pic>
        <p:nvPicPr>
          <p:cNvPr id="44" name="Imagem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77754">
            <a:off x="4512346" y="3680911"/>
            <a:ext cx="576238" cy="352800"/>
          </a:xfrm>
          <a:prstGeom prst="rect">
            <a:avLst/>
          </a:prstGeom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429177">
            <a:off x="5266670" y="2703554"/>
            <a:ext cx="576238" cy="352800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901993">
            <a:off x="4979696" y="2284662"/>
            <a:ext cx="576238" cy="352800"/>
          </a:xfrm>
          <a:prstGeom prst="rect">
            <a:avLst/>
          </a:prstGeom>
        </p:spPr>
      </p:pic>
      <p:pic>
        <p:nvPicPr>
          <p:cNvPr id="47" name="Imagem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901993">
            <a:off x="4646724" y="2132172"/>
            <a:ext cx="576238" cy="352800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500448">
            <a:off x="4235609" y="2083782"/>
            <a:ext cx="576238" cy="352800"/>
          </a:xfrm>
          <a:prstGeom prst="rect">
            <a:avLst/>
          </a:prstGeom>
        </p:spPr>
      </p:pic>
      <p:pic>
        <p:nvPicPr>
          <p:cNvPr id="49" name="Imagem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726724">
            <a:off x="3913309" y="2237624"/>
            <a:ext cx="576238" cy="352800"/>
          </a:xfrm>
          <a:prstGeom prst="rect">
            <a:avLst/>
          </a:prstGeom>
        </p:spPr>
      </p:pic>
      <p:sp>
        <p:nvSpPr>
          <p:cNvPr id="19" name="Elipse 18"/>
          <p:cNvSpPr/>
          <p:nvPr/>
        </p:nvSpPr>
        <p:spPr>
          <a:xfrm>
            <a:off x="3698067" y="2009714"/>
            <a:ext cx="2088000" cy="2088000"/>
          </a:xfrm>
          <a:prstGeom prst="ellipse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4057703" y="2379767"/>
            <a:ext cx="1368000" cy="13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4" name="Imagem 33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62" y="2474400"/>
            <a:ext cx="1196247" cy="1184031"/>
          </a:xfrm>
          <a:prstGeom prst="rect">
            <a:avLst/>
          </a:prstGeom>
        </p:spPr>
      </p:pic>
      <p:sp>
        <p:nvSpPr>
          <p:cNvPr id="1025" name="Retângulo 1024"/>
          <p:cNvSpPr/>
          <p:nvPr/>
        </p:nvSpPr>
        <p:spPr>
          <a:xfrm>
            <a:off x="3247229" y="1937303"/>
            <a:ext cx="1489915" cy="2237669"/>
          </a:xfrm>
          <a:custGeom>
            <a:avLst/>
            <a:gdLst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9915" h="2237669">
                <a:moveTo>
                  <a:pt x="0" y="0"/>
                </a:moveTo>
                <a:lnTo>
                  <a:pt x="1489915" y="0"/>
                </a:lnTo>
                <a:cubicBezTo>
                  <a:pt x="99265" y="31515"/>
                  <a:pt x="-34085" y="2139479"/>
                  <a:pt x="1489915" y="2237669"/>
                </a:cubicBezTo>
                <a:lnTo>
                  <a:pt x="0" y="223766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+</a:t>
            </a:r>
          </a:p>
        </p:txBody>
      </p:sp>
      <p:sp>
        <p:nvSpPr>
          <p:cNvPr id="53" name="Retângulo 1024"/>
          <p:cNvSpPr/>
          <p:nvPr/>
        </p:nvSpPr>
        <p:spPr>
          <a:xfrm flipH="1">
            <a:off x="4751743" y="1937802"/>
            <a:ext cx="1489915" cy="2237669"/>
          </a:xfrm>
          <a:custGeom>
            <a:avLst/>
            <a:gdLst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9915" h="2237669">
                <a:moveTo>
                  <a:pt x="0" y="0"/>
                </a:moveTo>
                <a:lnTo>
                  <a:pt x="1489915" y="0"/>
                </a:lnTo>
                <a:cubicBezTo>
                  <a:pt x="99265" y="31515"/>
                  <a:pt x="-34085" y="2139479"/>
                  <a:pt x="1489915" y="2237669"/>
                </a:cubicBezTo>
                <a:lnTo>
                  <a:pt x="0" y="223766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- </a:t>
            </a:r>
          </a:p>
        </p:txBody>
      </p:sp>
      <p:sp>
        <p:nvSpPr>
          <p:cNvPr id="2" name="Retângulo 1"/>
          <p:cNvSpPr/>
          <p:nvPr/>
        </p:nvSpPr>
        <p:spPr>
          <a:xfrm>
            <a:off x="6394603" y="2322196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6394602" y="2867819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7239894" y="2372573"/>
            <a:ext cx="1241020" cy="339495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Elipse 3"/>
          <p:cNvSpPr/>
          <p:nvPr/>
        </p:nvSpPr>
        <p:spPr>
          <a:xfrm>
            <a:off x="8744194" y="2460987"/>
            <a:ext cx="180000" cy="18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Elipse 53"/>
          <p:cNvSpPr/>
          <p:nvPr/>
        </p:nvSpPr>
        <p:spPr>
          <a:xfrm>
            <a:off x="6796614" y="2460987"/>
            <a:ext cx="180000" cy="180000"/>
          </a:xfrm>
          <a:prstGeom prst="ellipse">
            <a:avLst/>
          </a:prstGeom>
          <a:solidFill>
            <a:srgbClr val="FF7D7D"/>
          </a:solidFill>
          <a:ln>
            <a:solidFill>
              <a:srgbClr val="DB4937"/>
            </a:solidFill>
          </a:ln>
          <a:effectLst>
            <a:glow rad="63500">
              <a:srgbClr val="C00000">
                <a:alpha val="40000"/>
              </a:srgb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Retângulo 58"/>
          <p:cNvSpPr/>
          <p:nvPr/>
        </p:nvSpPr>
        <p:spPr>
          <a:xfrm rot="5400000">
            <a:off x="8222380" y="2849639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tângulo 59"/>
          <p:cNvSpPr/>
          <p:nvPr/>
        </p:nvSpPr>
        <p:spPr>
          <a:xfrm rot="5400000">
            <a:off x="7643424" y="2842812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Elipse 60"/>
          <p:cNvSpPr/>
          <p:nvPr/>
        </p:nvSpPr>
        <p:spPr>
          <a:xfrm>
            <a:off x="10510824" y="28897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Elipse 61"/>
          <p:cNvSpPr/>
          <p:nvPr/>
        </p:nvSpPr>
        <p:spPr>
          <a:xfrm>
            <a:off x="10510824" y="533399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Elipse 62"/>
          <p:cNvSpPr/>
          <p:nvPr/>
        </p:nvSpPr>
        <p:spPr>
          <a:xfrm>
            <a:off x="10510824" y="5556302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Retângulo 63"/>
          <p:cNvSpPr/>
          <p:nvPr/>
        </p:nvSpPr>
        <p:spPr>
          <a:xfrm rot="5400000">
            <a:off x="10508380" y="5636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L1</a:t>
            </a:r>
          </a:p>
        </p:txBody>
      </p:sp>
      <p:sp>
        <p:nvSpPr>
          <p:cNvPr id="65" name="Retângulo 64"/>
          <p:cNvSpPr/>
          <p:nvPr/>
        </p:nvSpPr>
        <p:spPr>
          <a:xfrm rot="5400000">
            <a:off x="10508380" y="51356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R1</a:t>
            </a:r>
          </a:p>
        </p:txBody>
      </p:sp>
      <p:sp>
        <p:nvSpPr>
          <p:cNvPr id="66" name="Retângulo 65"/>
          <p:cNvSpPr/>
          <p:nvPr/>
        </p:nvSpPr>
        <p:spPr>
          <a:xfrm rot="5400000">
            <a:off x="10511193" y="20882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L2</a:t>
            </a:r>
          </a:p>
        </p:txBody>
      </p:sp>
      <p:sp>
        <p:nvSpPr>
          <p:cNvPr id="67" name="Retângulo 66"/>
          <p:cNvSpPr/>
          <p:nvPr/>
        </p:nvSpPr>
        <p:spPr>
          <a:xfrm rot="5400000">
            <a:off x="10508380" y="36119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R2</a:t>
            </a:r>
          </a:p>
        </p:txBody>
      </p:sp>
      <p:pic>
        <p:nvPicPr>
          <p:cNvPr id="13" name="Picture 2" descr="http://www.penguin.cz/~utx/hardware/USB_Mini/usb-mini-receptacle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615" b="77656" l="72617" r="94453">
                        <a14:backgroundMark x1="86836" y1="36771" x2="93438" y2="36771"/>
                        <a14:backgroundMark x1="91406" y1="68542" x2="84805" y2="71927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96" t="35665" r="7457" b="26485"/>
          <a:stretch/>
        </p:blipFill>
        <p:spPr bwMode="auto">
          <a:xfrm rot="16200000">
            <a:off x="7810661" y="2927961"/>
            <a:ext cx="164695" cy="31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Elipse 83"/>
          <p:cNvSpPr/>
          <p:nvPr/>
        </p:nvSpPr>
        <p:spPr>
          <a:xfrm>
            <a:off x="10510824" y="3314847"/>
            <a:ext cx="360000" cy="360000"/>
          </a:xfrm>
          <a:prstGeom prst="ellipse">
            <a:avLst/>
          </a:prstGeom>
          <a:gradFill>
            <a:gsLst>
              <a:gs pos="0">
                <a:srgbClr val="800000"/>
              </a:gs>
              <a:gs pos="40000">
                <a:srgbClr val="C00000"/>
              </a:gs>
              <a:gs pos="74000">
                <a:srgbClr val="DB4937"/>
              </a:gs>
              <a:gs pos="100000">
                <a:srgbClr val="FF7D7D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0" name="Imagem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60963" y="3393181"/>
            <a:ext cx="259721" cy="233219"/>
          </a:xfrm>
          <a:prstGeom prst="rect">
            <a:avLst/>
          </a:prstGeom>
        </p:spPr>
      </p:pic>
      <p:pic>
        <p:nvPicPr>
          <p:cNvPr id="85" name="Picture 2" descr="https://s-media-cache-ak0.pinimg.com/originals/30/b5/a1/30b5a1d2883a737bb9dd9a4087ead914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3860" y1="11520" x2="61152" y2="113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55" t="10417" r="28019" b="55973"/>
          <a:stretch/>
        </p:blipFill>
        <p:spPr bwMode="auto">
          <a:xfrm rot="5400000">
            <a:off x="-1132234" y="1562905"/>
            <a:ext cx="5307424" cy="297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14"/>
          <a:srcRect l="10631" t="15693" r="9170" b="38777"/>
          <a:stretch/>
        </p:blipFill>
        <p:spPr>
          <a:xfrm>
            <a:off x="1169599" y="101148"/>
            <a:ext cx="959968" cy="19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17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 rot="5400000">
            <a:off x="6084821" y="4629652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6087874" y="1193757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Elipse 61"/>
          <p:cNvSpPr/>
          <p:nvPr/>
        </p:nvSpPr>
        <p:spPr>
          <a:xfrm rot="16200000">
            <a:off x="6450649" y="1388968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Elipse 62"/>
          <p:cNvSpPr/>
          <p:nvPr/>
        </p:nvSpPr>
        <p:spPr>
          <a:xfrm rot="16200000">
            <a:off x="11473552" y="1388968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8968125" y="1233882"/>
            <a:ext cx="360000" cy="360000"/>
          </a:xfrm>
          <a:prstGeom prst="ellipse">
            <a:avLst/>
          </a:prstGeom>
          <a:gradFill>
            <a:gsLst>
              <a:gs pos="0">
                <a:srgbClr val="800000"/>
              </a:gs>
              <a:gs pos="40000">
                <a:srgbClr val="C00000"/>
              </a:gs>
              <a:gs pos="74000">
                <a:srgbClr val="DB4937"/>
              </a:gs>
              <a:gs pos="100000">
                <a:srgbClr val="FF7D7D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6" name="Imagem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208" y="1297273"/>
            <a:ext cx="259721" cy="233219"/>
          </a:xfrm>
          <a:prstGeom prst="rect">
            <a:avLst/>
          </a:prstGeom>
        </p:spPr>
      </p:pic>
      <p:sp>
        <p:nvSpPr>
          <p:cNvPr id="57" name="Elipse 56"/>
          <p:cNvSpPr/>
          <p:nvPr/>
        </p:nvSpPr>
        <p:spPr>
          <a:xfrm rot="16200000">
            <a:off x="9395826" y="1233882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6087874" y="1785479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Imagem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586" y="1900829"/>
            <a:ext cx="1857375" cy="209550"/>
          </a:xfrm>
          <a:prstGeom prst="rect">
            <a:avLst/>
          </a:prstGeom>
        </p:spPr>
      </p:pic>
      <p:pic>
        <p:nvPicPr>
          <p:cNvPr id="70" name="Imagem 6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6154" y1="61290" x2="68462" y2="74194"/>
                        <a14:foregroundMark x1="6923" y1="45161" x2="26154" y2="45161"/>
                        <a14:foregroundMark x1="6154" y1="74194" x2="43077" y2="74194"/>
                        <a14:backgroundMark x1="25385" y1="16129" x2="15385" y2="0"/>
                        <a14:backgroundMark x1="21538" y1="9677" x2="1538" y2="9677"/>
                        <a14:backgroundMark x1="20000" y1="80645" x2="12308" y2="93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8105" y="1857968"/>
            <a:ext cx="1238250" cy="295275"/>
          </a:xfrm>
          <a:prstGeom prst="rect">
            <a:avLst/>
          </a:prstGeom>
        </p:spPr>
      </p:pic>
      <p:pic>
        <p:nvPicPr>
          <p:cNvPr id="71" name="Imagem 7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6154" y1="61290" x2="68462" y2="74194"/>
                        <a14:foregroundMark x1="6923" y1="45161" x2="26154" y2="45161"/>
                        <a14:foregroundMark x1="6154" y1="74194" x2="43077" y2="74194"/>
                        <a14:backgroundMark x1="25385" y1="16129" x2="15385" y2="0"/>
                        <a14:backgroundMark x1="21538" y1="9677" x2="1538" y2="9677"/>
                        <a14:backgroundMark x1="20000" y1="80645" x2="12308" y2="93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04192" y="1857968"/>
            <a:ext cx="1238250" cy="295275"/>
          </a:xfrm>
          <a:prstGeom prst="rect">
            <a:avLst/>
          </a:prstGeom>
        </p:spPr>
      </p:pic>
      <p:sp>
        <p:nvSpPr>
          <p:cNvPr id="7" name="Retângulo: Cantos Arredondados 6"/>
          <p:cNvSpPr/>
          <p:nvPr/>
        </p:nvSpPr>
        <p:spPr>
          <a:xfrm rot="16200000">
            <a:off x="1584836" y="-126688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770452" y="1435305"/>
            <a:ext cx="2620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>
                  <a:innerShdw blurRad="114300">
                    <a:prstClr val="black"/>
                  </a:innerShdw>
                </a:effectLst>
                <a:uLnTx/>
                <a:uFillTx/>
                <a:latin typeface="Sui Generis Rg" panose="020B0605020204020004" pitchFamily="34" charset="0"/>
              </a:rPr>
              <a:t>Blocklet</a:t>
            </a:r>
          </a:p>
        </p:txBody>
      </p:sp>
      <p:sp>
        <p:nvSpPr>
          <p:cNvPr id="5" name="Retângulo: Cantos Arredondados 4"/>
          <p:cNvSpPr/>
          <p:nvPr/>
        </p:nvSpPr>
        <p:spPr>
          <a:xfrm rot="16200000">
            <a:off x="1591479" y="183289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H="1">
            <a:off x="-64956" y="3606739"/>
            <a:ext cx="576000" cy="35265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65075" y="5734981"/>
            <a:ext cx="576238" cy="352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H="1" flipV="1">
            <a:off x="5613540" y="3609563"/>
            <a:ext cx="576000" cy="352654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V="1">
            <a:off x="5612318" y="5738729"/>
            <a:ext cx="576238" cy="352800"/>
          </a:xfrm>
          <a:prstGeom prst="rect">
            <a:avLst/>
          </a:prstGeom>
        </p:spPr>
      </p:pic>
      <p:sp>
        <p:nvSpPr>
          <p:cNvPr id="73" name="Elipse 72"/>
          <p:cNvSpPr/>
          <p:nvPr/>
        </p:nvSpPr>
        <p:spPr>
          <a:xfrm rot="16200000">
            <a:off x="21778" y="46671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Elipse 73"/>
          <p:cNvSpPr/>
          <p:nvPr/>
        </p:nvSpPr>
        <p:spPr>
          <a:xfrm rot="16200000">
            <a:off x="5717396" y="46671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7" name="Agrupar 26"/>
          <p:cNvGrpSpPr/>
          <p:nvPr/>
        </p:nvGrpSpPr>
        <p:grpSpPr>
          <a:xfrm>
            <a:off x="380313" y="1048383"/>
            <a:ext cx="1387058" cy="1467238"/>
            <a:chOff x="380313" y="1048383"/>
            <a:chExt cx="1387058" cy="1467238"/>
          </a:xfrm>
        </p:grpSpPr>
        <p:sp>
          <p:nvSpPr>
            <p:cNvPr id="75" name="Elipse 74"/>
            <p:cNvSpPr/>
            <p:nvPr/>
          </p:nvSpPr>
          <p:spPr>
            <a:xfrm rot="16200000">
              <a:off x="399371" y="1068544"/>
              <a:ext cx="1368000" cy="136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C0C0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72" name="Imagem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369452" y="1409001"/>
              <a:ext cx="576238" cy="352800"/>
            </a:xfrm>
            <a:prstGeom prst="rect">
              <a:avLst/>
            </a:prstGeom>
          </p:spPr>
        </p:pic>
        <p:pic>
          <p:nvPicPr>
            <p:cNvPr id="76" name="Imagem 7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795252" y="1209731"/>
              <a:ext cx="576238" cy="352800"/>
            </a:xfrm>
            <a:prstGeom prst="rect">
              <a:avLst/>
            </a:prstGeom>
          </p:spPr>
        </p:pic>
        <p:pic>
          <p:nvPicPr>
            <p:cNvPr id="77" name="Imagem 7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1135284" y="1294440"/>
              <a:ext cx="576238" cy="352800"/>
            </a:xfrm>
            <a:prstGeom prst="rect">
              <a:avLst/>
            </a:prstGeom>
          </p:spPr>
        </p:pic>
        <p:pic>
          <p:nvPicPr>
            <p:cNvPr id="78" name="Imagem 7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1287065" y="1631056"/>
              <a:ext cx="576238" cy="352800"/>
            </a:xfrm>
            <a:prstGeom prst="rect">
              <a:avLst/>
            </a:prstGeom>
          </p:spPr>
        </p:pic>
        <p:pic>
          <p:nvPicPr>
            <p:cNvPr id="79" name="Imagem 7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659743" y="1611619"/>
              <a:ext cx="576238" cy="352800"/>
            </a:xfrm>
            <a:prstGeom prst="rect">
              <a:avLst/>
            </a:prstGeom>
          </p:spPr>
        </p:pic>
        <p:pic>
          <p:nvPicPr>
            <p:cNvPr id="80" name="Imagem 7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989397" y="1694505"/>
              <a:ext cx="576238" cy="352800"/>
            </a:xfrm>
            <a:prstGeom prst="rect">
              <a:avLst/>
            </a:prstGeom>
          </p:spPr>
        </p:pic>
        <p:pic>
          <p:nvPicPr>
            <p:cNvPr id="81" name="Imagem 8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890931" y="1923162"/>
              <a:ext cx="576238" cy="352800"/>
            </a:xfrm>
            <a:prstGeom prst="rect">
              <a:avLst/>
            </a:prstGeom>
          </p:spPr>
        </p:pic>
        <p:pic>
          <p:nvPicPr>
            <p:cNvPr id="82" name="Imagem 8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566970" y="1833636"/>
              <a:ext cx="576238" cy="352800"/>
            </a:xfrm>
            <a:prstGeom prst="rect">
              <a:avLst/>
            </a:prstGeom>
          </p:spPr>
        </p:pic>
        <p:pic>
          <p:nvPicPr>
            <p:cNvPr id="83" name="Imagem 8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380986" y="1499001"/>
              <a:ext cx="576238" cy="352800"/>
            </a:xfrm>
            <a:prstGeom prst="rect">
              <a:avLst/>
            </a:prstGeom>
          </p:spPr>
        </p:pic>
        <p:pic>
          <p:nvPicPr>
            <p:cNvPr id="85" name="Imagem 8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405901" y="1566508"/>
              <a:ext cx="576238" cy="352800"/>
            </a:xfrm>
            <a:prstGeom prst="rect">
              <a:avLst/>
            </a:prstGeom>
          </p:spPr>
        </p:pic>
        <p:pic>
          <p:nvPicPr>
            <p:cNvPr id="86" name="Imagem 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1244438" y="1690862"/>
              <a:ext cx="576238" cy="352800"/>
            </a:xfrm>
            <a:prstGeom prst="rect">
              <a:avLst/>
            </a:prstGeom>
          </p:spPr>
        </p:pic>
        <p:pic>
          <p:nvPicPr>
            <p:cNvPr id="87" name="Imagem 8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1199339" y="1745387"/>
              <a:ext cx="576238" cy="352800"/>
            </a:xfrm>
            <a:prstGeom prst="rect">
              <a:avLst/>
            </a:prstGeom>
          </p:spPr>
        </p:pic>
        <p:pic>
          <p:nvPicPr>
            <p:cNvPr id="88" name="Imagem 8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1608473">
              <a:off x="1018746" y="2006867"/>
              <a:ext cx="576238" cy="352800"/>
            </a:xfrm>
            <a:prstGeom prst="rect">
              <a:avLst/>
            </a:prstGeom>
          </p:spPr>
        </p:pic>
        <p:pic>
          <p:nvPicPr>
            <p:cNvPr id="89" name="Imagem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7314028">
              <a:off x="1271638" y="1496646"/>
              <a:ext cx="576238" cy="352800"/>
            </a:xfrm>
            <a:prstGeom prst="rect">
              <a:avLst/>
            </a:prstGeom>
          </p:spPr>
        </p:pic>
        <p:pic>
          <p:nvPicPr>
            <p:cNvPr id="90" name="Imagem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1200937" y="1333858"/>
              <a:ext cx="576238" cy="352800"/>
            </a:xfrm>
            <a:prstGeom prst="rect">
              <a:avLst/>
            </a:prstGeom>
          </p:spPr>
        </p:pic>
        <p:pic>
          <p:nvPicPr>
            <p:cNvPr id="91" name="Imagem 9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4569933">
              <a:off x="999855" y="1160102"/>
              <a:ext cx="576238" cy="352800"/>
            </a:xfrm>
            <a:prstGeom prst="rect">
              <a:avLst/>
            </a:prstGeom>
          </p:spPr>
        </p:pic>
        <p:pic>
          <p:nvPicPr>
            <p:cNvPr id="92" name="Imagem 9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36640">
              <a:off x="652445" y="1134624"/>
              <a:ext cx="576238" cy="352800"/>
            </a:xfrm>
            <a:prstGeom prst="rect">
              <a:avLst/>
            </a:prstGeom>
          </p:spPr>
        </p:pic>
        <p:pic>
          <p:nvPicPr>
            <p:cNvPr id="93" name="Imagem 9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635172">
              <a:off x="380313" y="1346213"/>
              <a:ext cx="576238" cy="352800"/>
            </a:xfrm>
            <a:prstGeom prst="rect">
              <a:avLst/>
            </a:prstGeom>
          </p:spPr>
        </p:pic>
        <p:pic>
          <p:nvPicPr>
            <p:cNvPr id="94" name="Imagem 9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7710677">
              <a:off x="360263" y="1758377"/>
              <a:ext cx="576238" cy="352800"/>
            </a:xfrm>
            <a:prstGeom prst="rect">
              <a:avLst/>
            </a:prstGeom>
          </p:spPr>
        </p:pic>
        <p:pic>
          <p:nvPicPr>
            <p:cNvPr id="95" name="Imagem 9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5904820">
              <a:off x="528616" y="1957754"/>
              <a:ext cx="576238" cy="352800"/>
            </a:xfrm>
            <a:prstGeom prst="rect">
              <a:avLst/>
            </a:prstGeom>
          </p:spPr>
        </p:pic>
        <p:pic>
          <p:nvPicPr>
            <p:cNvPr id="96" name="Imagem 9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3860455">
              <a:off x="753787" y="2051102"/>
              <a:ext cx="576238" cy="352800"/>
            </a:xfrm>
            <a:prstGeom prst="rect">
              <a:avLst/>
            </a:prstGeom>
          </p:spPr>
        </p:pic>
      </p:grpSp>
      <p:grpSp>
        <p:nvGrpSpPr>
          <p:cNvPr id="97" name="Agrupar 96"/>
          <p:cNvGrpSpPr/>
          <p:nvPr/>
        </p:nvGrpSpPr>
        <p:grpSpPr>
          <a:xfrm>
            <a:off x="4368857" y="1068543"/>
            <a:ext cx="1387058" cy="1467238"/>
            <a:chOff x="380313" y="1048383"/>
            <a:chExt cx="1387058" cy="1467238"/>
          </a:xfrm>
        </p:grpSpPr>
        <p:sp>
          <p:nvSpPr>
            <p:cNvPr id="98" name="Elipse 97"/>
            <p:cNvSpPr/>
            <p:nvPr/>
          </p:nvSpPr>
          <p:spPr>
            <a:xfrm rot="16200000">
              <a:off x="399371" y="1068544"/>
              <a:ext cx="1368000" cy="136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C0C0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99" name="Imagem 9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369452" y="1409001"/>
              <a:ext cx="576238" cy="352800"/>
            </a:xfrm>
            <a:prstGeom prst="rect">
              <a:avLst/>
            </a:prstGeom>
          </p:spPr>
        </p:pic>
        <p:pic>
          <p:nvPicPr>
            <p:cNvPr id="100" name="Imagem 9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795252" y="1209731"/>
              <a:ext cx="576238" cy="352800"/>
            </a:xfrm>
            <a:prstGeom prst="rect">
              <a:avLst/>
            </a:prstGeom>
          </p:spPr>
        </p:pic>
        <p:pic>
          <p:nvPicPr>
            <p:cNvPr id="101" name="Imagem 10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1135284" y="1294440"/>
              <a:ext cx="576238" cy="352800"/>
            </a:xfrm>
            <a:prstGeom prst="rect">
              <a:avLst/>
            </a:prstGeom>
          </p:spPr>
        </p:pic>
        <p:pic>
          <p:nvPicPr>
            <p:cNvPr id="102" name="Imagem 10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1287065" y="1631056"/>
              <a:ext cx="576238" cy="352800"/>
            </a:xfrm>
            <a:prstGeom prst="rect">
              <a:avLst/>
            </a:prstGeom>
          </p:spPr>
        </p:pic>
        <p:pic>
          <p:nvPicPr>
            <p:cNvPr id="103" name="Imagem 10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659743" y="1611619"/>
              <a:ext cx="576238" cy="352800"/>
            </a:xfrm>
            <a:prstGeom prst="rect">
              <a:avLst/>
            </a:prstGeom>
          </p:spPr>
        </p:pic>
        <p:pic>
          <p:nvPicPr>
            <p:cNvPr id="104" name="Imagem 10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989397" y="1694505"/>
              <a:ext cx="576238" cy="352800"/>
            </a:xfrm>
            <a:prstGeom prst="rect">
              <a:avLst/>
            </a:prstGeom>
          </p:spPr>
        </p:pic>
        <p:pic>
          <p:nvPicPr>
            <p:cNvPr id="105" name="Imagem 10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890931" y="1923162"/>
              <a:ext cx="576238" cy="352800"/>
            </a:xfrm>
            <a:prstGeom prst="rect">
              <a:avLst/>
            </a:prstGeom>
          </p:spPr>
        </p:pic>
        <p:pic>
          <p:nvPicPr>
            <p:cNvPr id="106" name="Imagem 10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566970" y="1833636"/>
              <a:ext cx="576238" cy="352800"/>
            </a:xfrm>
            <a:prstGeom prst="rect">
              <a:avLst/>
            </a:prstGeom>
          </p:spPr>
        </p:pic>
        <p:pic>
          <p:nvPicPr>
            <p:cNvPr id="107" name="Imagem 10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380986" y="1499001"/>
              <a:ext cx="576238" cy="352800"/>
            </a:xfrm>
            <a:prstGeom prst="rect">
              <a:avLst/>
            </a:prstGeom>
          </p:spPr>
        </p:pic>
        <p:pic>
          <p:nvPicPr>
            <p:cNvPr id="108" name="Imagem 10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405901" y="1566508"/>
              <a:ext cx="576238" cy="352800"/>
            </a:xfrm>
            <a:prstGeom prst="rect">
              <a:avLst/>
            </a:prstGeom>
          </p:spPr>
        </p:pic>
        <p:pic>
          <p:nvPicPr>
            <p:cNvPr id="109" name="Imagem 10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1244438" y="1690862"/>
              <a:ext cx="576238" cy="352800"/>
            </a:xfrm>
            <a:prstGeom prst="rect">
              <a:avLst/>
            </a:prstGeom>
          </p:spPr>
        </p:pic>
        <p:pic>
          <p:nvPicPr>
            <p:cNvPr id="110" name="Imagem 10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1199339" y="1745387"/>
              <a:ext cx="576238" cy="352800"/>
            </a:xfrm>
            <a:prstGeom prst="rect">
              <a:avLst/>
            </a:prstGeom>
          </p:spPr>
        </p:pic>
        <p:pic>
          <p:nvPicPr>
            <p:cNvPr id="111" name="Imagem 1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1608473">
              <a:off x="1018746" y="2006867"/>
              <a:ext cx="576238" cy="352800"/>
            </a:xfrm>
            <a:prstGeom prst="rect">
              <a:avLst/>
            </a:prstGeom>
          </p:spPr>
        </p:pic>
        <p:pic>
          <p:nvPicPr>
            <p:cNvPr id="112" name="Imagem 1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7314028">
              <a:off x="1271638" y="1496646"/>
              <a:ext cx="576238" cy="352800"/>
            </a:xfrm>
            <a:prstGeom prst="rect">
              <a:avLst/>
            </a:prstGeom>
          </p:spPr>
        </p:pic>
        <p:pic>
          <p:nvPicPr>
            <p:cNvPr id="113" name="Imagem 1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1200937" y="1333858"/>
              <a:ext cx="576238" cy="352800"/>
            </a:xfrm>
            <a:prstGeom prst="rect">
              <a:avLst/>
            </a:prstGeom>
          </p:spPr>
        </p:pic>
        <p:pic>
          <p:nvPicPr>
            <p:cNvPr id="114" name="Imagem 1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4569933">
              <a:off x="999855" y="1160102"/>
              <a:ext cx="576238" cy="352800"/>
            </a:xfrm>
            <a:prstGeom prst="rect">
              <a:avLst/>
            </a:prstGeom>
          </p:spPr>
        </p:pic>
        <p:pic>
          <p:nvPicPr>
            <p:cNvPr id="115" name="Imagem 1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36640">
              <a:off x="652445" y="1134624"/>
              <a:ext cx="576238" cy="352800"/>
            </a:xfrm>
            <a:prstGeom prst="rect">
              <a:avLst/>
            </a:prstGeom>
          </p:spPr>
        </p:pic>
        <p:pic>
          <p:nvPicPr>
            <p:cNvPr id="116" name="Imagem 1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635172">
              <a:off x="380313" y="1346213"/>
              <a:ext cx="576238" cy="352800"/>
            </a:xfrm>
            <a:prstGeom prst="rect">
              <a:avLst/>
            </a:prstGeom>
          </p:spPr>
        </p:pic>
        <p:pic>
          <p:nvPicPr>
            <p:cNvPr id="117" name="Imagem 1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7710677">
              <a:off x="360263" y="1758377"/>
              <a:ext cx="576238" cy="352800"/>
            </a:xfrm>
            <a:prstGeom prst="rect">
              <a:avLst/>
            </a:prstGeom>
          </p:spPr>
        </p:pic>
        <p:pic>
          <p:nvPicPr>
            <p:cNvPr id="118" name="Imagem 1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5904820">
              <a:off x="528616" y="1957754"/>
              <a:ext cx="576238" cy="352800"/>
            </a:xfrm>
            <a:prstGeom prst="rect">
              <a:avLst/>
            </a:prstGeom>
          </p:spPr>
        </p:pic>
        <p:pic>
          <p:nvPicPr>
            <p:cNvPr id="119" name="Imagem 1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3860455">
              <a:off x="753787" y="2051102"/>
              <a:ext cx="576238" cy="352800"/>
            </a:xfrm>
            <a:prstGeom prst="rect">
              <a:avLst/>
            </a:prstGeom>
          </p:spPr>
        </p:pic>
      </p:grpSp>
      <p:pic>
        <p:nvPicPr>
          <p:cNvPr id="28" name="Imagem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447325" y="3533609"/>
            <a:ext cx="271804" cy="128749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6667" y1="18966" x2="32500" y2="32759"/>
                        <a14:foregroundMark x1="8333" y1="8621" x2="79167" y2="12069"/>
                        <a14:backgroundMark x1="96667" y1="10345" x2="96667" y2="10345"/>
                        <a14:backgroundMark x1="7500" y1="3448" x2="5000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244622" y="4184225"/>
            <a:ext cx="682084" cy="329674"/>
          </a:xfrm>
          <a:prstGeom prst="rect">
            <a:avLst/>
          </a:prstGeom>
        </p:spPr>
      </p:pic>
      <p:pic>
        <p:nvPicPr>
          <p:cNvPr id="121" name="Imagem 12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6667" y1="18966" x2="32500" y2="32759"/>
                        <a14:foregroundMark x1="8333" y1="8621" x2="79167" y2="12069"/>
                        <a14:backgroundMark x1="96667" y1="10345" x2="96667" y2="10345"/>
                        <a14:backgroundMark x1="7500" y1="3448" x2="5000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244622" y="5227341"/>
            <a:ext cx="682084" cy="329674"/>
          </a:xfrm>
          <a:prstGeom prst="rect">
            <a:avLst/>
          </a:prstGeom>
        </p:spPr>
      </p:pic>
      <p:sp>
        <p:nvSpPr>
          <p:cNvPr id="122" name="Elipse 121"/>
          <p:cNvSpPr/>
          <p:nvPr/>
        </p:nvSpPr>
        <p:spPr>
          <a:xfrm>
            <a:off x="7493227" y="6019975"/>
            <a:ext cx="180000" cy="18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  <a:effectLst>
            <a:glow rad="63500">
              <a:srgbClr val="00B0F0">
                <a:alpha val="40000"/>
              </a:srgb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3" name="Retângulo 122"/>
          <p:cNvSpPr/>
          <p:nvPr/>
        </p:nvSpPr>
        <p:spPr>
          <a:xfrm rot="5400000">
            <a:off x="5530812" y="4629651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24" name="Imagem 123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6410" y1="15625" x2="93590" y2="53125"/>
                        <a14:foregroundMark x1="93590" y1="18750" x2="5769" y2="67188"/>
                        <a14:foregroundMark x1="4487" y1="42188" x2="66667" y2="17188"/>
                        <a14:foregroundMark x1="16667" y1="18750" x2="89103" y2="17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6708124" y="3651445"/>
            <a:ext cx="642188" cy="263461"/>
          </a:xfrm>
          <a:prstGeom prst="rect">
            <a:avLst/>
          </a:prstGeom>
        </p:spPr>
      </p:pic>
      <p:pic>
        <p:nvPicPr>
          <p:cNvPr id="125" name="Imagem 124"/>
          <p:cNvPicPr>
            <a:picLocks noChangeAspect="1"/>
          </p:cNvPicPr>
          <p:nvPr/>
        </p:nvPicPr>
        <p:blipFill rotWithShape="1">
          <a:blip r:embed="rId12"/>
          <a:srcRect t="10222"/>
          <a:stretch/>
        </p:blipFill>
        <p:spPr>
          <a:xfrm rot="16200000">
            <a:off x="6712966" y="4622863"/>
            <a:ext cx="646083" cy="453824"/>
          </a:xfrm>
          <a:prstGeom prst="rect">
            <a:avLst/>
          </a:prstGeom>
        </p:spPr>
      </p:pic>
      <p:pic>
        <p:nvPicPr>
          <p:cNvPr id="126" name="Imagem 1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6711923" y="5732045"/>
            <a:ext cx="656720" cy="335062"/>
          </a:xfrm>
          <a:prstGeom prst="rect">
            <a:avLst/>
          </a:prstGeom>
        </p:spPr>
      </p:pic>
      <p:sp>
        <p:nvSpPr>
          <p:cNvPr id="52" name="Retângulo 51"/>
          <p:cNvSpPr/>
          <p:nvPr/>
        </p:nvSpPr>
        <p:spPr>
          <a:xfrm>
            <a:off x="400404" y="3363784"/>
            <a:ext cx="5306400" cy="2984400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70426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032000" y="719666"/>
          <a:ext cx="8128000" cy="29667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Monster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2.0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2.6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3.2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8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16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120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500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 TB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Bateria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3.300 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20 MP | 10 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40 MP | 20 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100 MP | 50 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58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Components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Processador: Intel Core M</a:t>
            </a:r>
          </a:p>
          <a:p>
            <a:r>
              <a:rPr lang="pt-BR" dirty="0"/>
              <a:t>RAM: </a:t>
            </a:r>
            <a:r>
              <a:rPr lang="pt-BR" dirty="0" err="1"/>
              <a:t>SanDisk</a:t>
            </a:r>
            <a:endParaRPr lang="pt-BR" dirty="0"/>
          </a:p>
          <a:p>
            <a:r>
              <a:rPr lang="pt-BR" dirty="0"/>
              <a:t>SD: </a:t>
            </a:r>
            <a:r>
              <a:rPr lang="pt-BR" dirty="0" err="1"/>
              <a:t>SanDisk</a:t>
            </a:r>
            <a:endParaRPr lang="pt-BR" dirty="0"/>
          </a:p>
          <a:p>
            <a:r>
              <a:rPr lang="pt-BR" dirty="0"/>
              <a:t>Telas: Ultra HD 3D </a:t>
            </a:r>
            <a:r>
              <a:rPr lang="pt-BR" dirty="0" err="1"/>
              <a:t>Multi-Touch</a:t>
            </a:r>
            <a:r>
              <a:rPr lang="pt-BR" dirty="0"/>
              <a:t> AMOLED</a:t>
            </a:r>
          </a:p>
          <a:p>
            <a:r>
              <a:rPr lang="pt-BR" dirty="0"/>
              <a:t>Som: </a:t>
            </a:r>
            <a:r>
              <a:rPr lang="pt-BR" dirty="0" err="1"/>
              <a:t>Satte</a:t>
            </a:r>
            <a:endParaRPr lang="pt-BR" dirty="0"/>
          </a:p>
          <a:p>
            <a:r>
              <a:rPr lang="pt-BR" dirty="0"/>
              <a:t>Placas: Wi-Fi 802.11ac 2nd </a:t>
            </a:r>
            <a:r>
              <a:rPr lang="pt-BR" dirty="0" err="1"/>
              <a:t>gen</a:t>
            </a:r>
            <a:r>
              <a:rPr lang="pt-BR" dirty="0"/>
              <a:t>, Bluetooth, NFC, 4G, Rádio RDS, TV </a:t>
            </a:r>
          </a:p>
          <a:p>
            <a:r>
              <a:rPr lang="pt-BR" dirty="0"/>
              <a:t>Sensores: GPS, Acelerômetro, Giroscópio, Proximidade, Bússola, Barômetro, Luz ambiente</a:t>
            </a:r>
          </a:p>
          <a:p>
            <a:r>
              <a:rPr lang="pt-BR" dirty="0"/>
              <a:t>Entradas: HDMI/USB/Microfone/Fones</a:t>
            </a:r>
          </a:p>
          <a:p>
            <a:r>
              <a:rPr lang="pt-BR" dirty="0"/>
              <a:t>Bateria: </a:t>
            </a:r>
          </a:p>
          <a:p>
            <a:r>
              <a:rPr lang="pt-BR" dirty="0"/>
              <a:t>Camera: </a:t>
            </a:r>
            <a:r>
              <a:rPr lang="pt-BR" dirty="0" err="1"/>
              <a:t>Full</a:t>
            </a:r>
            <a:r>
              <a:rPr lang="pt-BR" dirty="0"/>
              <a:t> HD</a:t>
            </a:r>
          </a:p>
          <a:p>
            <a:r>
              <a:rPr lang="pt-BR" dirty="0"/>
              <a:t>Tecnologia </a:t>
            </a:r>
            <a:r>
              <a:rPr lang="pt-BR" dirty="0" err="1"/>
              <a:t>WiGif</a:t>
            </a:r>
            <a:r>
              <a:rPr lang="pt-BR" dirty="0"/>
              <a:t> da Intel</a:t>
            </a:r>
          </a:p>
          <a:p>
            <a:r>
              <a:rPr lang="pt-BR" dirty="0"/>
              <a:t>Carregamento wireless Intel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964812" y="1825625"/>
            <a:ext cx="47627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Dual </a:t>
            </a:r>
            <a:r>
              <a:rPr lang="pt-BR" sz="1200" dirty="0" err="1"/>
              <a:t>Screen</a:t>
            </a:r>
            <a:endParaRPr lang="pt-B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Dual SIM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Entradas: SD/HDMI/</a:t>
            </a:r>
            <a:r>
              <a:rPr lang="pt-BR" sz="1200" dirty="0" err="1"/>
              <a:t>Thunderbolt</a:t>
            </a:r>
            <a:r>
              <a:rPr lang="pt-BR" sz="1200" dirty="0"/>
              <a:t> 3.0/USB 3.0 </a:t>
            </a:r>
            <a:r>
              <a:rPr lang="pt-BR" sz="1200" dirty="0" err="1"/>
              <a:t>Type</a:t>
            </a:r>
            <a:r>
              <a:rPr lang="pt-BR" sz="1200" dirty="0"/>
              <a:t>-C/Microfone/Fones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Use as </a:t>
            </a:r>
            <a:r>
              <a:rPr lang="pt-BR" sz="1200" dirty="0" err="1"/>
              <a:t>gamepad</a:t>
            </a:r>
            <a:endParaRPr lang="pt-B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/>
              <a:t>Transmit</a:t>
            </a:r>
            <a:r>
              <a:rPr lang="pt-BR" sz="1200" dirty="0"/>
              <a:t> vídeo </a:t>
            </a:r>
            <a:r>
              <a:rPr lang="pt-BR" sz="1200" dirty="0" err="1"/>
              <a:t>to</a:t>
            </a:r>
            <a:r>
              <a:rPr lang="pt-BR" sz="1200" dirty="0"/>
              <a:t> TV (Use TV as </a:t>
            </a:r>
            <a:r>
              <a:rPr lang="pt-BR" sz="1200" dirty="0" err="1"/>
              <a:t>first</a:t>
            </a:r>
            <a:r>
              <a:rPr lang="pt-BR" sz="1200" dirty="0"/>
              <a:t> </a:t>
            </a:r>
            <a:r>
              <a:rPr lang="pt-BR" sz="1200" dirty="0" err="1"/>
              <a:t>screen</a:t>
            </a:r>
            <a:r>
              <a:rPr lang="pt-BR" sz="12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/>
              <a:t>Transmit</a:t>
            </a:r>
            <a:r>
              <a:rPr lang="pt-BR" sz="1200" dirty="0"/>
              <a:t> vídeo </a:t>
            </a:r>
            <a:r>
              <a:rPr lang="pt-BR" sz="1200" dirty="0" err="1"/>
              <a:t>to</a:t>
            </a:r>
            <a:r>
              <a:rPr lang="pt-BR" sz="1200" dirty="0"/>
              <a:t> PLASMMER OCULUS!!!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Sensor de movimento (tela secundária)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Conexão com outros joysticks via USB/Bluetooth (tela secundária)</a:t>
            </a:r>
          </a:p>
        </p:txBody>
      </p:sp>
    </p:spTree>
    <p:extLst>
      <p:ext uri="{BB962C8B-B14F-4D97-AF65-F5344CB8AC3E}">
        <p14:creationId xmlns:p14="http://schemas.microsoft.com/office/powerpoint/2010/main" val="23745160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1837</TotalTime>
  <Words>191</Words>
  <Application>Microsoft Office PowerPoint</Application>
  <PresentationFormat>Widescreen</PresentationFormat>
  <Paragraphs>50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Sui Generis Rg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Components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Plasma</dc:creator>
  <cp:lastModifiedBy>Universe.uv</cp:lastModifiedBy>
  <cp:revision>19</cp:revision>
  <dcterms:created xsi:type="dcterms:W3CDTF">2015-09-07T18:24:29Z</dcterms:created>
  <dcterms:modified xsi:type="dcterms:W3CDTF">2017-05-05T01:09:14Z</dcterms:modified>
</cp:coreProperties>
</file>